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9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0FE6D9-9B1E-464D-AA33-03B57F6D00D7}" v="16" dt="2020-10-23T09:35:00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68"/>
    <p:restoredTop sz="94694"/>
  </p:normalViewPr>
  <p:slideViewPr>
    <p:cSldViewPr snapToGrid="0" snapToObjects="1">
      <p:cViewPr>
        <p:scale>
          <a:sx n="120" d="100"/>
          <a:sy n="120" d="100"/>
        </p:scale>
        <p:origin x="392" y="14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F0FE6D9-9B1E-464D-AA33-03B57F6D00D7}"/>
    <pc:docChg chg="undo custSel modSld">
      <pc:chgData name="Axel Maille" userId="065ad68c099279a8" providerId="LiveId" clId="{DF0FE6D9-9B1E-464D-AA33-03B57F6D00D7}" dt="2020-10-23T09:41:27.419" v="243" actId="20577"/>
      <pc:docMkLst>
        <pc:docMk/>
      </pc:docMkLst>
      <pc:sldChg chg="modSp mod">
        <pc:chgData name="Axel Maille" userId="065ad68c099279a8" providerId="LiveId" clId="{DF0FE6D9-9B1E-464D-AA33-03B57F6D00D7}" dt="2020-10-23T09:41:27.419" v="243" actId="20577"/>
        <pc:sldMkLst>
          <pc:docMk/>
          <pc:sldMk cId="95998213" sldId="256"/>
        </pc:sldMkLst>
        <pc:spChg chg="mod">
          <ac:chgData name="Axel Maille" userId="065ad68c099279a8" providerId="LiveId" clId="{DF0FE6D9-9B1E-464D-AA33-03B57F6D00D7}" dt="2020-10-23T09:30:01.050" v="62" actId="20577"/>
          <ac:spMkLst>
            <pc:docMk/>
            <pc:sldMk cId="95998213" sldId="256"/>
            <ac:spMk id="6" creationId="{00000000-0000-0000-0000-000000000000}"/>
          </ac:spMkLst>
        </pc:spChg>
        <pc:spChg chg="mod">
          <ac:chgData name="Axel Maille" userId="065ad68c099279a8" providerId="LiveId" clId="{DF0FE6D9-9B1E-464D-AA33-03B57F6D00D7}" dt="2020-10-23T09:22:34.418" v="11" actId="20577"/>
          <ac:spMkLst>
            <pc:docMk/>
            <pc:sldMk cId="95998213" sldId="256"/>
            <ac:spMk id="7" creationId="{00000000-0000-0000-0000-000000000000}"/>
          </ac:spMkLst>
        </pc:spChg>
        <pc:spChg chg="mod">
          <ac:chgData name="Axel Maille" userId="065ad68c099279a8" providerId="LiveId" clId="{DF0FE6D9-9B1E-464D-AA33-03B57F6D00D7}" dt="2020-10-23T09:37:10.905" v="178" actId="20577"/>
          <ac:spMkLst>
            <pc:docMk/>
            <pc:sldMk cId="95998213" sldId="256"/>
            <ac:spMk id="8" creationId="{00000000-0000-0000-0000-000000000000}"/>
          </ac:spMkLst>
        </pc:spChg>
        <pc:spChg chg="mod">
          <ac:chgData name="Axel Maille" userId="065ad68c099279a8" providerId="LiveId" clId="{DF0FE6D9-9B1E-464D-AA33-03B57F6D00D7}" dt="2020-10-23T09:34:06.915" v="136" actId="20577"/>
          <ac:spMkLst>
            <pc:docMk/>
            <pc:sldMk cId="95998213" sldId="256"/>
            <ac:spMk id="52" creationId="{00000000-0000-0000-0000-000000000000}"/>
          </ac:spMkLst>
        </pc:spChg>
        <pc:graphicFrameChg chg="mod modGraphic">
          <ac:chgData name="Axel Maille" userId="065ad68c099279a8" providerId="LiveId" clId="{DF0FE6D9-9B1E-464D-AA33-03B57F6D00D7}" dt="2020-10-23T09:31:12.385" v="112" actId="20577"/>
          <ac:graphicFrameMkLst>
            <pc:docMk/>
            <pc:sldMk cId="95998213" sldId="256"/>
            <ac:graphicFrameMk id="13" creationId="{00000000-0000-0000-0000-000000000000}"/>
          </ac:graphicFrameMkLst>
        </pc:graphicFrameChg>
        <pc:graphicFrameChg chg="mod modGraphic">
          <ac:chgData name="Axel Maille" userId="065ad68c099279a8" providerId="LiveId" clId="{DF0FE6D9-9B1E-464D-AA33-03B57F6D00D7}" dt="2020-10-23T09:35:00.586" v="176"/>
          <ac:graphicFrameMkLst>
            <pc:docMk/>
            <pc:sldMk cId="95998213" sldId="256"/>
            <ac:graphicFrameMk id="14" creationId="{00000000-0000-0000-0000-000000000000}"/>
          </ac:graphicFrameMkLst>
        </pc:graphicFrameChg>
        <pc:graphicFrameChg chg="mod modGraphic">
          <ac:chgData name="Axel Maille" userId="065ad68c099279a8" providerId="LiveId" clId="{DF0FE6D9-9B1E-464D-AA33-03B57F6D00D7}" dt="2020-10-23T09:41:27.419" v="243" actId="20577"/>
          <ac:graphicFrameMkLst>
            <pc:docMk/>
            <pc:sldMk cId="95998213" sldId="256"/>
            <ac:graphicFrameMk id="18" creationId="{00000000-0000-0000-0000-000000000000}"/>
          </ac:graphicFrameMkLst>
        </pc:graphicFrameChg>
        <pc:graphicFrameChg chg="mod modGraphic">
          <ac:chgData name="Axel Maille" userId="065ad68c099279a8" providerId="LiveId" clId="{DF0FE6D9-9B1E-464D-AA33-03B57F6D00D7}" dt="2020-10-23T09:34:31.271" v="148"/>
          <ac:graphicFrameMkLst>
            <pc:docMk/>
            <pc:sldMk cId="95998213" sldId="256"/>
            <ac:graphicFrameMk id="19" creationId="{00000000-0000-0000-0000-000000000000}"/>
          </ac:graphicFrameMkLst>
        </pc:graphicFrameChg>
        <pc:graphicFrameChg chg="mod modGraphic">
          <ac:chgData name="Axel Maille" userId="065ad68c099279a8" providerId="LiveId" clId="{DF0FE6D9-9B1E-464D-AA33-03B57F6D00D7}" dt="2020-10-23T09:33:34.101" v="127" actId="20577"/>
          <ac:graphicFrameMkLst>
            <pc:docMk/>
            <pc:sldMk cId="95998213" sldId="256"/>
            <ac:graphicFrameMk id="21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14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98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08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88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6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78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44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71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35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2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28E4-8F7B-3447-BCAA-A11CEDB8D11C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97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728E4-8F7B-3447-BCAA-A11CEDB8D11C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574DC-57CA-5343-869B-4560C0764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82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0" y="-1"/>
            <a:ext cx="7562850" cy="1069493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l="24242" r="38999" b="37621"/>
          <a:stretch/>
        </p:blipFill>
        <p:spPr>
          <a:xfrm>
            <a:off x="1070117" y="987728"/>
            <a:ext cx="1328828" cy="15051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>
            <a:off x="3069239" y="1610939"/>
            <a:ext cx="24916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>
                <a:solidFill>
                  <a:schemeClr val="bg1">
                    <a:lumMod val="50000"/>
                  </a:schemeClr>
                </a:solidFill>
              </a:rPr>
              <a:t>Indirizzo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 : 14 Lorem Ipsum Roma 000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Tel : 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111 222 333 444</a:t>
            </a:r>
          </a:p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Mobile: 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111 222 333 444</a:t>
            </a:r>
            <a:br>
              <a:rPr lang="fr-FR" sz="1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Email :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</a:rPr>
              <a:t>mail@mail.com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69239" y="329637"/>
            <a:ext cx="2884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>
                    <a:lumMod val="50000"/>
                  </a:schemeClr>
                </a:solidFill>
              </a:rPr>
              <a:t>Otto</a:t>
            </a:r>
            <a:r>
              <a:rPr lang="fr-FR" sz="3600" dirty="0"/>
              <a:t> </a:t>
            </a:r>
            <a:r>
              <a:rPr lang="fr-FR" sz="3600" dirty="0" err="1">
                <a:solidFill>
                  <a:schemeClr val="tx2"/>
                </a:solidFill>
              </a:rPr>
              <a:t>Manchini</a:t>
            </a:r>
            <a:endParaRPr lang="fr-FR" sz="3600" dirty="0">
              <a:solidFill>
                <a:schemeClr val="tx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69239" y="987728"/>
            <a:ext cx="3227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Titolo</a:t>
            </a:r>
            <a:r>
              <a:rPr lang="fr-FR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della</a:t>
            </a:r>
            <a:r>
              <a:rPr lang="fr-FR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posizione</a:t>
            </a:r>
            <a:endParaRPr lang="fr-FR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2799987" y="1852799"/>
            <a:ext cx="169333" cy="177792"/>
          </a:xfrm>
          <a:prstGeom prst="irregularSeal1">
            <a:avLst/>
          </a:prstGeom>
          <a:solidFill>
            <a:srgbClr val="B9E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xplosion 1 9"/>
          <p:cNvSpPr/>
          <p:nvPr/>
        </p:nvSpPr>
        <p:spPr>
          <a:xfrm>
            <a:off x="2799987" y="1675007"/>
            <a:ext cx="169333" cy="177792"/>
          </a:xfrm>
          <a:prstGeom prst="irregularSeal1">
            <a:avLst/>
          </a:prstGeom>
          <a:solidFill>
            <a:srgbClr val="B9E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xplosion 1 10"/>
          <p:cNvSpPr/>
          <p:nvPr/>
        </p:nvSpPr>
        <p:spPr>
          <a:xfrm>
            <a:off x="2799987" y="2035439"/>
            <a:ext cx="169333" cy="177792"/>
          </a:xfrm>
          <a:prstGeom prst="irregularSeal1">
            <a:avLst/>
          </a:prstGeom>
          <a:solidFill>
            <a:srgbClr val="B9E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xplosion 1 11"/>
          <p:cNvSpPr/>
          <p:nvPr/>
        </p:nvSpPr>
        <p:spPr>
          <a:xfrm>
            <a:off x="2804171" y="2225327"/>
            <a:ext cx="169333" cy="177792"/>
          </a:xfrm>
          <a:prstGeom prst="irregularSeal1">
            <a:avLst/>
          </a:prstGeom>
          <a:solidFill>
            <a:srgbClr val="B9E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043083"/>
              </p:ext>
            </p:extLst>
          </p:nvPr>
        </p:nvGraphicFramePr>
        <p:xfrm>
          <a:off x="3069239" y="3039861"/>
          <a:ext cx="4273296" cy="4008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3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Esperienza</a:t>
                      </a:r>
                      <a:r>
                        <a:rPr lang="fr-FR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i="1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profesionali</a:t>
                      </a:r>
                      <a:endParaRPr lang="fr-FR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58E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DELLA DITTA 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POSIZIONE 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hai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ricoperto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missioni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NONE DELLA DITTA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POSIZIONE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b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NONE DELLA DITTA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POSIZIONE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b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NONE DELLA DITTA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POSIZIONE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b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NONE DELLA DITTA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POSIZIONE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96212"/>
              </p:ext>
            </p:extLst>
          </p:nvPr>
        </p:nvGraphicFramePr>
        <p:xfrm>
          <a:off x="3069239" y="8326310"/>
          <a:ext cx="4273296" cy="214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3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Studi</a:t>
                      </a:r>
                      <a:r>
                        <a:rPr lang="fr-FR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e </a:t>
                      </a:r>
                      <a:r>
                        <a:rPr lang="fr-FR" i="1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formazione</a:t>
                      </a:r>
                      <a:endParaRPr lang="fr-FR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UNIVERSITA | 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Descrivi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qui le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funzioni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che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hai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ricoperto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per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questa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posizione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Descrivi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anche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tue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missioni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e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risultati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UNIVERSITA | 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Calibri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UNIVERSITA | 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Descrivi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 qui le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funzioni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che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hai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ricoperto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 per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questa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posizione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.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Descrivi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anche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 le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tue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missioni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 e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risultati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Cambri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799987" y="2971150"/>
            <a:ext cx="169333" cy="4017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797586" y="8326310"/>
            <a:ext cx="171734" cy="2148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135322"/>
              </p:ext>
            </p:extLst>
          </p:nvPr>
        </p:nvGraphicFramePr>
        <p:xfrm>
          <a:off x="81435" y="3039861"/>
          <a:ext cx="2635457" cy="184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Conoscenze</a:t>
                      </a:r>
                      <a:endParaRPr lang="fr-FR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PHP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My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SQL / HTML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Google Tag Manager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Word / Excel /Office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26337"/>
              </p:ext>
            </p:extLst>
          </p:nvPr>
        </p:nvGraphicFramePr>
        <p:xfrm>
          <a:off x="81435" y="8339594"/>
          <a:ext cx="2635457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Passatempo</a:t>
                      </a:r>
                      <a:endParaRPr lang="fr-FR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ipsum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dolor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sit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amet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,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consectetur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adipiscing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elit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Aliquam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metus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velit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,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iaculis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eget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leo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a,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porttitor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tincidunt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elit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Sed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accumsan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rutrum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porttitor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Aliquam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vel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facilisis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augue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, eu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ornare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metus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37780"/>
              </p:ext>
            </p:extLst>
          </p:nvPr>
        </p:nvGraphicFramePr>
        <p:xfrm>
          <a:off x="81435" y="5188021"/>
          <a:ext cx="2635457" cy="110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Lingua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Inglese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Francese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Explosion 1 21"/>
          <p:cNvSpPr/>
          <p:nvPr/>
        </p:nvSpPr>
        <p:spPr>
          <a:xfrm>
            <a:off x="1788137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xplosion 1 22"/>
          <p:cNvSpPr/>
          <p:nvPr/>
        </p:nvSpPr>
        <p:spPr>
          <a:xfrm>
            <a:off x="1977573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xplosion 1 23"/>
          <p:cNvSpPr/>
          <p:nvPr/>
        </p:nvSpPr>
        <p:spPr>
          <a:xfrm>
            <a:off x="2159393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xplosion 1 24"/>
          <p:cNvSpPr/>
          <p:nvPr/>
        </p:nvSpPr>
        <p:spPr>
          <a:xfrm>
            <a:off x="1600442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xplosion 1 25"/>
          <p:cNvSpPr/>
          <p:nvPr/>
        </p:nvSpPr>
        <p:spPr>
          <a:xfrm>
            <a:off x="2339308" y="3493833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xplosion 1 26"/>
          <p:cNvSpPr/>
          <p:nvPr/>
        </p:nvSpPr>
        <p:spPr>
          <a:xfrm>
            <a:off x="1788137" y="3824025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xplosion 1 27"/>
          <p:cNvSpPr/>
          <p:nvPr/>
        </p:nvSpPr>
        <p:spPr>
          <a:xfrm>
            <a:off x="1977573" y="3824025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xplosion 1 28"/>
          <p:cNvSpPr/>
          <p:nvPr/>
        </p:nvSpPr>
        <p:spPr>
          <a:xfrm>
            <a:off x="2159393" y="3824025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xplosion 1 29"/>
          <p:cNvSpPr/>
          <p:nvPr/>
        </p:nvSpPr>
        <p:spPr>
          <a:xfrm>
            <a:off x="1600442" y="3824025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xplosion 1 31"/>
          <p:cNvSpPr/>
          <p:nvPr/>
        </p:nvSpPr>
        <p:spPr>
          <a:xfrm>
            <a:off x="1788137" y="4191282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xplosion 1 32"/>
          <p:cNvSpPr/>
          <p:nvPr/>
        </p:nvSpPr>
        <p:spPr>
          <a:xfrm>
            <a:off x="1977573" y="4191282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xplosion 1 34"/>
          <p:cNvSpPr/>
          <p:nvPr/>
        </p:nvSpPr>
        <p:spPr>
          <a:xfrm>
            <a:off x="1600442" y="4191282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xplosion 1 36"/>
          <p:cNvSpPr/>
          <p:nvPr/>
        </p:nvSpPr>
        <p:spPr>
          <a:xfrm>
            <a:off x="1788137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xplosion 1 37"/>
          <p:cNvSpPr/>
          <p:nvPr/>
        </p:nvSpPr>
        <p:spPr>
          <a:xfrm>
            <a:off x="1977573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xplosion 1 38"/>
          <p:cNvSpPr/>
          <p:nvPr/>
        </p:nvSpPr>
        <p:spPr>
          <a:xfrm>
            <a:off x="2159393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xplosion 1 39"/>
          <p:cNvSpPr/>
          <p:nvPr/>
        </p:nvSpPr>
        <p:spPr>
          <a:xfrm>
            <a:off x="1600442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xplosion 1 40"/>
          <p:cNvSpPr/>
          <p:nvPr/>
        </p:nvSpPr>
        <p:spPr>
          <a:xfrm>
            <a:off x="2339308" y="4566994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xplosion 1 41"/>
          <p:cNvSpPr/>
          <p:nvPr/>
        </p:nvSpPr>
        <p:spPr>
          <a:xfrm>
            <a:off x="1760622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xplosion 1 42"/>
          <p:cNvSpPr/>
          <p:nvPr/>
        </p:nvSpPr>
        <p:spPr>
          <a:xfrm>
            <a:off x="1950058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xplosion 1 43"/>
          <p:cNvSpPr/>
          <p:nvPr/>
        </p:nvSpPr>
        <p:spPr>
          <a:xfrm>
            <a:off x="2131878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xplosion 1 44"/>
          <p:cNvSpPr/>
          <p:nvPr/>
        </p:nvSpPr>
        <p:spPr>
          <a:xfrm>
            <a:off x="1572927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xplosion 1 45"/>
          <p:cNvSpPr/>
          <p:nvPr/>
        </p:nvSpPr>
        <p:spPr>
          <a:xfrm>
            <a:off x="2311793" y="5625341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xplosion 1 46"/>
          <p:cNvSpPr/>
          <p:nvPr/>
        </p:nvSpPr>
        <p:spPr>
          <a:xfrm>
            <a:off x="1760622" y="5979887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xplosion 1 47"/>
          <p:cNvSpPr/>
          <p:nvPr/>
        </p:nvSpPr>
        <p:spPr>
          <a:xfrm>
            <a:off x="1950058" y="5979887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xplosion 1 48"/>
          <p:cNvSpPr/>
          <p:nvPr/>
        </p:nvSpPr>
        <p:spPr>
          <a:xfrm>
            <a:off x="2131878" y="5979887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xplosion 1 49"/>
          <p:cNvSpPr/>
          <p:nvPr/>
        </p:nvSpPr>
        <p:spPr>
          <a:xfrm>
            <a:off x="1572927" y="5979887"/>
            <a:ext cx="169333" cy="177792"/>
          </a:xfrm>
          <a:prstGeom prst="irregularSeal1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66912" y="7215621"/>
            <a:ext cx="6490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>
                <a:solidFill>
                  <a:schemeClr val="tx2"/>
                </a:solidFill>
                <a:cs typeface="Avenir Book"/>
              </a:rPr>
              <a:t>“Lorem ipsum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dolor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sit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amet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,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consectetur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adipiscing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elit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.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Aliquam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metus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velit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,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iaculis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eget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leo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a,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porttitor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tincidunt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elit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.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Sed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accumsan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rutrum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porttitor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.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Aliquam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vel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facilisis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augue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,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eu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ornare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 </a:t>
            </a:r>
            <a:r>
              <a:rPr lang="en-GB" i="1" dirty="0" err="1">
                <a:solidFill>
                  <a:schemeClr val="tx2"/>
                </a:solidFill>
                <a:cs typeface="Avenir Book"/>
              </a:rPr>
              <a:t>metus</a:t>
            </a:r>
            <a:r>
              <a:rPr lang="en-GB" i="1" dirty="0">
                <a:solidFill>
                  <a:schemeClr val="tx2"/>
                </a:solidFill>
                <a:cs typeface="Avenir Book"/>
              </a:rPr>
              <a:t>.“</a:t>
            </a:r>
            <a:endParaRPr lang="fr-FR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982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361</Words>
  <Application>Microsoft Macintosh PowerPoint</Application>
  <PresentationFormat>Personnalisé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7</cp:revision>
  <dcterms:created xsi:type="dcterms:W3CDTF">2015-03-26T07:31:27Z</dcterms:created>
  <dcterms:modified xsi:type="dcterms:W3CDTF">2020-10-23T09:41:29Z</dcterms:modified>
</cp:coreProperties>
</file>